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  <p:sldId id="264" r:id="rId5"/>
    <p:sldId id="265" r:id="rId6"/>
    <p:sldId id="269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МКОУ </a:t>
            </a:r>
            <a:r>
              <a:rPr lang="ru-RU" sz="1600" b="1" dirty="0"/>
              <a:t>Коротоякская СОШ</a:t>
            </a:r>
            <a:br>
              <a:rPr lang="ru-RU" sz="16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УЧЕБНО-ОПЫТНИЧЕСКАЯ </a:t>
            </a:r>
            <a:r>
              <a:rPr lang="ru-RU" sz="2400" b="1" dirty="0"/>
              <a:t>РАБОТА</a:t>
            </a:r>
            <a:br>
              <a:rPr lang="ru-RU" sz="2400" b="1" dirty="0"/>
            </a:br>
            <a:r>
              <a:rPr lang="ru-RU" sz="2400" b="1" dirty="0"/>
              <a:t>«Влияние настоя из крапивы двудомной  </a:t>
            </a:r>
            <a:br>
              <a:rPr lang="ru-RU" sz="2400" b="1" dirty="0"/>
            </a:br>
            <a:r>
              <a:rPr lang="ru-RU" sz="2400" b="1" dirty="0"/>
              <a:t>на рост и развитие  капусты белокочанной»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</a:t>
            </a:r>
            <a:r>
              <a:rPr lang="ru-RU" sz="1600" dirty="0" smtClean="0"/>
              <a:t>Выполнила</a:t>
            </a:r>
            <a:r>
              <a:rPr lang="ru-RU" sz="1600" dirty="0"/>
              <a:t>: ученица 9 класса</a:t>
            </a:r>
            <a:br>
              <a:rPr lang="ru-RU" sz="1600" dirty="0"/>
            </a:br>
            <a:r>
              <a:rPr lang="ru-RU" sz="1600" dirty="0" smtClean="0"/>
              <a:t>                  Дмитриева </a:t>
            </a:r>
            <a:r>
              <a:rPr lang="ru-RU" sz="1600" dirty="0"/>
              <a:t>Людмила</a:t>
            </a:r>
            <a:br>
              <a:rPr lang="ru-RU" sz="1600" dirty="0"/>
            </a:br>
            <a:r>
              <a:rPr lang="ru-RU" sz="1600" dirty="0" smtClean="0"/>
              <a:t>                         Руководитель</a:t>
            </a:r>
            <a:r>
              <a:rPr lang="ru-RU" sz="1600" dirty="0"/>
              <a:t>: Липовцина</a:t>
            </a:r>
            <a:br>
              <a:rPr lang="ru-RU" sz="1600" dirty="0"/>
            </a:br>
            <a:r>
              <a:rPr lang="ru-RU" sz="1600" dirty="0" smtClean="0"/>
              <a:t>        Ольга </a:t>
            </a:r>
            <a:r>
              <a:rPr lang="ru-RU" sz="1600" dirty="0"/>
              <a:t>Ивановна</a:t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2" l="1255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63166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            </a:t>
            </a:r>
          </a:p>
          <a:p>
            <a:endParaRPr lang="ru-RU" dirty="0"/>
          </a:p>
          <a:p>
            <a:pPr algn="ctr"/>
            <a:r>
              <a:rPr lang="ru-RU" sz="2000" b="1" dirty="0" smtClean="0"/>
              <a:t>                                              </a:t>
            </a:r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Карта Воронежской области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62068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+mn-lt"/>
              </a:rPr>
              <a:t>Учебно – опытный участок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2050" name="Picture 2" descr="C:\Users\user\Desktop\ЮННАТ\10-15\10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ЮННАТ\10-15\135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9741"/>
            <a:ext cx="3620028" cy="24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ЮННАТ\10-15\217817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05064"/>
            <a:ext cx="3404004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ЮННАТ\10-15\1411046909general_pages_18_September_2014_i14961_volskix_shkolnikov_let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9" y="3959462"/>
            <a:ext cx="3365163" cy="24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ЮННАТ\10-15\Etma-f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3068960"/>
            <a:ext cx="1899097" cy="14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Выращивание капусты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5" name="Picture 3" descr="C:\Users\user\Desktop\ЮННАТ\15-21\4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17" y="148478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ЮННАТ\15-21\Vysadka-uhod-i-sbor-urozhaya-kapus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4090"/>
            <a:ext cx="3461370" cy="22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ЮННАТ\15-21\150b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62" y="4077073"/>
            <a:ext cx="31683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824556"/>
            <a:ext cx="3044553" cy="240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910176" cy="264645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3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Методика проведения опыта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C:\Users\user\Desktop\ЮННАТ\10-15\salat-iz-listev-oduvanchika-i-krapivy-dary-let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2" y="1412776"/>
            <a:ext cx="3456384" cy="25922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ЮННАТ\10-15\brozh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5"/>
            <a:ext cx="3314192" cy="24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ЮННАТ\10-15\z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13" y="3284984"/>
            <a:ext cx="4096817" cy="299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2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3477"/>
            <a:ext cx="3588991" cy="269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7097"/>
            <a:ext cx="3637490" cy="269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24" y="3468572"/>
            <a:ext cx="3653986" cy="27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25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опыта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 descr="C:\Users\user\Desktop\ЮННАТ\15-21\12633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4" y="1361521"/>
            <a:ext cx="3168352" cy="21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ЮННАТ\15-21\legat_na_ves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6" y="1568202"/>
            <a:ext cx="3223245" cy="42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ЮННАТ\15-21\kaporal_kapusta_clause_66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1" y="3717032"/>
            <a:ext cx="3189165" cy="23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ЮННАТ\15-21\diseases_of_cabbage_fusarium_wilt_19-fill-535x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6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ЮННАТ\10-15\Kapusta-zhelteet-i-vy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57" y="350100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ЮННАТ\15-21\file64976286_36535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82" y="467723"/>
            <a:ext cx="3528391" cy="285215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ЮННАТ\10-15\Etma-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342455" cy="2692660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1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ЮННАТ\15-21\1418326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608512" cy="30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ЮННАТ\15-21\d344bc27611d9549275b8641525d22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23" y="2852936"/>
            <a:ext cx="4760332" cy="35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359920" cy="19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119267" cy="232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22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МКОУ Коротоякская СОШ   УЧЕБНО-ОПЫТНИЧЕСКАЯ РАБОТА «Влияние настоя из крапивы двудомной   на рост и развитие  капусты белокочанной»                          Выполнила: ученица 9 класса                   Дмитриева Людмила                          Руководитель: Липовцина         Ольга Ивановна </vt:lpstr>
      <vt:lpstr>Презентация PowerPoint</vt:lpstr>
      <vt:lpstr>Учебно – опытный участок</vt:lpstr>
      <vt:lpstr>Выращивание капусты</vt:lpstr>
      <vt:lpstr>Методика проведения опыта</vt:lpstr>
      <vt:lpstr>Презентация PowerPoint</vt:lpstr>
      <vt:lpstr>Результаты опыта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29</cp:revision>
  <dcterms:created xsi:type="dcterms:W3CDTF">2013-07-29T17:42:42Z</dcterms:created>
  <dcterms:modified xsi:type="dcterms:W3CDTF">2015-09-08T19:12:39Z</dcterms:modified>
</cp:coreProperties>
</file>